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22" r:id="rId7"/>
    <p:sldId id="309" r:id="rId8"/>
    <p:sldId id="310" r:id="rId9"/>
    <p:sldId id="311" r:id="rId10"/>
    <p:sldId id="312" r:id="rId11"/>
    <p:sldId id="313" r:id="rId12"/>
    <p:sldId id="308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297" r:id="rId57"/>
    <p:sldId id="298" r:id="rId58"/>
    <p:sldId id="299" r:id="rId59"/>
    <p:sldId id="300" r:id="rId60"/>
    <p:sldId id="301" r:id="rId61"/>
    <p:sldId id="302" r:id="rId62"/>
    <p:sldId id="303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90"/>
  </p:normalViewPr>
  <p:slideViewPr>
    <p:cSldViewPr snapToGrid="0" snapToObjects="1">
      <p:cViewPr varScale="1">
        <p:scale>
          <a:sx n="76" d="100"/>
          <a:sy n="76" d="100"/>
        </p:scale>
        <p:origin x="216" y="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86A3-068D-1849-898D-D79D168D88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5FF6B7-0E89-6648-AE7A-B4E6E5BC8C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C2A2C-5B51-5442-8DBA-03153EA7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39514-8C04-7040-A7FE-64682031E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0D5C2-C28A-C243-943A-25088531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5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59ED5-E7EA-984E-A939-EDB9EFB12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A1FA4-1042-A34E-96BD-94135CB14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B4758-092F-4342-BF48-46B62850B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A3B60-EBA0-FC4E-9421-DA91A701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700D8-BE9F-D14E-A0D9-288871AE7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5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67AB85-4420-4949-A016-EE0986182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209DC-5F5A-8A4B-B807-C9DF7325C0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621DF-915E-8747-9F1B-C31A5528C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3C141-2729-9E4C-8755-41320C02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4E2CC-1D3C-3B46-9D53-A4793C661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9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81D2-89C5-CE41-9A1D-FFFD768ED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ADB53-FD54-564D-8915-609E5FE90F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8575-0284-7143-9B12-7ACDCD031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247DF-3555-3447-8507-F4AF197E6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3D820-BB1D-6341-B623-3C7236C6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0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EFFF3-DE92-584E-ADCF-B95DEB34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BA838-D81B-324D-934A-8538C8A56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30FB71-3172-0D41-8DEC-53E496F4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B6879-F9B9-4B49-8009-F6375F179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1652B-E4EB-4142-B40C-BE788C7D6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61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ED876-8656-354E-B152-1D4654B9C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478C6-8B70-9D47-9777-103BED6EA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CC407E-039F-E24F-840D-2064EA2A2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BCE48E-96FE-F84A-9B03-AD8F0E982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F246A4-6C84-F446-8ED1-3965F188E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E2727-E979-E84B-8819-01B062FDA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198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AA44-A56D-1B4C-B946-FB79FF58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B65BE7-E471-BD41-A499-99F150DAF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594FF8-AE55-CC4E-9D4C-30D6CA244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D1B57F-E189-BF48-B2A6-06CEC9B121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ADEC08-512E-4E4D-8AE1-31064C98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41B444-345B-D141-BFFF-C5AB04AA2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361E8-B3B0-4742-9901-BEC92DD1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387A4D-21B2-AF42-ABCF-73B6A499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7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31CE-4D03-EC47-AAEA-9747BDD38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94668-3F1A-B448-8A62-66F6586B1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33264-B8A9-2446-B542-FDEBF4413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77387B-EDF9-554B-8797-30AFEBC3E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229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4FF3FC-16D2-4543-AEA4-394ED3D67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1F1E1-0EAF-024F-B1B3-509C9016F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007E9F-3219-8642-AA7E-4D78A544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039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9F7D-A434-4F4C-B82E-0FEA869AE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8AE47D-27B6-E640-9CE3-9A118FCA6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1DA0E-F81E-5046-94C0-F1D5F8B1A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7E37AA-D653-7346-BD54-FA9E48E71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D497CB-52DA-7942-8DA7-B78C5190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35F9-94A4-8245-8EB5-09F2ADB0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7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10AB2-555C-324E-BB6C-A848C28B2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22AE93-6686-9F4C-9B97-72AE90AD5C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99630-90E7-AB4A-9717-79016BFB4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3EDF1-4980-C245-8DC3-C0E16810F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B93FDF-8653-024E-B571-3A09183EB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DE1003-6C84-3940-B7AE-B1754458F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381A20-3C94-FB48-B72A-07615759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8F6A7-8C41-1342-93B8-310206407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241AC-94C3-BA4B-B61E-77E93E0FD3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5CAC4-1B09-6048-A5E4-1D2C41D07ED1}" type="datetimeFigureOut">
              <a:t>9/14/20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BE415-1509-F545-9327-7294579FA8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F37562-B265-0D41-AC4E-19F167A89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686A0-47C2-CF47-A93E-09ADF00A735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9EE07D-7C5C-B948-9282-C32CF67AD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3408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96C33D-E1E2-CC49-91EF-B289763B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82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DAFFEA-00E0-284A-86B7-08E6BE929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25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9E297-E3F9-E945-91E9-C005878CB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43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D35B20-6041-1347-9F2B-C859D5D4E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59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ED5711-8AC1-FF48-8236-4D89AC9F9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922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A5822-7A66-884C-B460-86EC61348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04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829B31-8074-604A-82A3-2286D7D4E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665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85B525-A193-6044-B9C5-90556C63E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7224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BDCC78-9B32-5D48-96DB-A17AE5130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925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394E8-E2C1-9443-8097-1CE1E31A5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5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93F6A1-B7FE-6A46-A04A-2AE82ADA2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63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6B5B9-8BDE-3B40-87B0-125F1BE3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4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9D8066-F511-4F4A-BE19-AE9DA93BC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542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165E51-8131-E140-A93E-F808BA7C8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420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1EDE8-5AC7-0644-B6DA-D9DCBE11B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69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29D8F-1512-E640-A33D-540AC28E0B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97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CE7C7-8D10-4B4F-88ED-1F7FF0CBB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54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40680E-F6F6-FC4C-8448-3C70E3120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783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8C4DF7-5A3E-6E48-B06A-E042119F3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99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B4A52-ADBC-C641-B855-6368CC4C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220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DA772D-B181-F346-AD45-E38DD9E29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191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1001F04-3633-4F4B-8F9B-9F94D66FB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9AE0F-6BCF-9846-989B-DC24B8F77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653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242207-A22A-7645-9CA8-BA6D90F27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850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3434C9-98FA-BB4B-9404-865269AA1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14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052087-D510-FA46-9BE3-717C1CDC9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81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2FA3EF-22CD-D04D-83D7-A0DB19DD6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20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CEF4E5-8616-864A-87D5-E653CFB35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5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A6B965-88E7-CA41-8AB4-1B8B32E32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12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EB4D9E-2B49-6D4D-ABDA-45982A75A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649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A87FF6-3279-4546-9513-A43E41E1D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678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5349F-7A6C-EF42-90C6-FD093EA73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138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15662-30F3-834F-A810-66D12F073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070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FEDC3C-63B6-C54D-B436-81D26D54B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299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D91A0A-3427-5745-94FC-AD6789822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607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D09BAD-90F7-1E49-8D37-1BD5E2D65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459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7CCA89-AD84-FC4C-AA26-DBF74CD07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32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38C1EE-A15A-2941-8E7F-F580DE70B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7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AC504E-05D4-904D-AE1C-BD65D7E3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130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BFE073-6117-7B4C-8AFF-78A2633A8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07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E5BF9-FF8B-4B4A-906E-4E494252B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2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056838-1167-0C4A-B4D2-86C347CA1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68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BE11A-7217-9E4D-93E7-407C589B5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03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705A25-5339-F04D-9430-39FE1167F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441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FA843-FA1C-6C44-9736-4653F33E0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551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441C0-017D-6044-973F-8DA3177D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868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18CCBA-1711-464C-886F-8D44F0E2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15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5D219-1B74-184C-AD6F-14A0F1C6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62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AC1E7-E4FF-E246-9F5C-52CCFD8E8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898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1D9A0-FC95-2349-8A81-5EF7A05D92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23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92EEBF-28B1-B64C-9743-515442CF3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2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EA4481-C04B-724C-8505-9A37F460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224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B7AA8-9932-A34B-8D82-4A15D4D5E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9885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D6C4E-D42A-4046-80B0-5F23CBA6E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93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9F89DD-BB14-0B48-9EC8-40C4EB5F0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816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B87F0-CDDE-054A-959C-60568E38E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4034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A1768EE-D4F4-5F40-81A5-E3A1C63C4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723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3A149-277C-A848-AE5C-5B27934B2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0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DB8D73-1C87-5D4C-901E-8927CB806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36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DF64A-F997-A343-83FE-50B95FDD4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8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75CEA-4B0F-DB40-BAE2-35A7C7C34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1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0</Words>
  <Application>Microsoft Macintosh PowerPoint</Application>
  <PresentationFormat>Widescreen</PresentationFormat>
  <Paragraphs>0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Castiglione</dc:creator>
  <cp:lastModifiedBy>Joe Castiglione</cp:lastModifiedBy>
  <cp:revision>5</cp:revision>
  <dcterms:created xsi:type="dcterms:W3CDTF">2020-09-14T12:21:51Z</dcterms:created>
  <dcterms:modified xsi:type="dcterms:W3CDTF">2020-09-14T14:25:50Z</dcterms:modified>
</cp:coreProperties>
</file>